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FFA05A6B-E29E-4FA8-8D4C-5DB537FD080B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541C2-742E-461C-908C-EA94393F132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5A6B-E29E-4FA8-8D4C-5DB537FD080B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541C2-742E-461C-908C-EA94393F132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5A6B-E29E-4FA8-8D4C-5DB537FD080B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541C2-742E-461C-908C-EA94393F132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5A6B-E29E-4FA8-8D4C-5DB537FD080B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541C2-742E-461C-908C-EA94393F132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5A6B-E29E-4FA8-8D4C-5DB537FD080B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541C2-742E-461C-908C-EA94393F132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5A6B-E29E-4FA8-8D4C-5DB537FD080B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541C2-742E-461C-908C-EA94393F132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5A6B-E29E-4FA8-8D4C-5DB537FD080B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541C2-742E-461C-908C-EA94393F132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5A6B-E29E-4FA8-8D4C-5DB537FD080B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541C2-742E-461C-908C-EA94393F132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5A6B-E29E-4FA8-8D4C-5DB537FD080B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541C2-742E-461C-908C-EA94393F132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5A6B-E29E-4FA8-8D4C-5DB537FD080B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541C2-742E-461C-908C-EA94393F132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5A6B-E29E-4FA8-8D4C-5DB537FD080B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541C2-742E-461C-908C-EA94393F132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FA05A6B-E29E-4FA8-8D4C-5DB537FD080B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50541C2-742E-461C-908C-EA94393F132A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historyarchive.com/arthistory/impressionism/French-Impressionism.html" TargetMode="External"/><Relationship Id="rId2" Type="http://schemas.openxmlformats.org/officeDocument/2006/relationships/hyperlink" Target="http://en.wikipedia.org/wiki/American_Impressionis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wintessential.co.uk/articles/france/french-impressionism/240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Impressionism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Amanda 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82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is impressionism?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Impressionism is a 19</a:t>
            </a:r>
            <a:r>
              <a:rPr lang="en-US" baseline="30000" dirty="0" smtClean="0"/>
              <a:t>th</a:t>
            </a:r>
            <a:r>
              <a:rPr lang="en-US" dirty="0"/>
              <a:t> century art movement </a:t>
            </a:r>
            <a:r>
              <a:rPr lang="en-US" dirty="0" smtClean="0"/>
              <a:t>that originated from Paris, France which included members of the Paris based artists, </a:t>
            </a:r>
            <a:r>
              <a:rPr lang="en-US" dirty="0"/>
              <a:t>it is also </a:t>
            </a:r>
            <a:r>
              <a:rPr lang="en-US" dirty="0" smtClean="0"/>
              <a:t>a movement </a:t>
            </a:r>
            <a:r>
              <a:rPr lang="en-US" dirty="0"/>
              <a:t>in French </a:t>
            </a:r>
            <a:r>
              <a:rPr lang="en-US" dirty="0" smtClean="0"/>
              <a:t>painting.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520552"/>
            <a:ext cx="2981325" cy="200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6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America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1950s, a quarter of a century after the death of Monet, major museums in America started having exhibitions of the original French Impressionists paintings, and in so doing Impressionism was </a:t>
            </a:r>
            <a:r>
              <a:rPr lang="en-US" dirty="0" smtClean="0"/>
              <a:t>reborn in </a:t>
            </a:r>
            <a:r>
              <a:rPr lang="en-US" dirty="0"/>
              <a:t>A</a:t>
            </a:r>
            <a:r>
              <a:rPr lang="en-US" dirty="0" smtClean="0"/>
              <a:t>merica.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733800"/>
            <a:ext cx="2503714" cy="188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20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http://en.wikipedia.org/wiki/American_Impressionism#The_rebirth_of_impressionism_in_America:_</a:t>
            </a:r>
            <a:r>
              <a:rPr lang="en-US" dirty="0" smtClean="0">
                <a:hlinkClick r:id="rId2"/>
              </a:rPr>
              <a:t>The_1950s_and_beyond</a:t>
            </a:r>
            <a:r>
              <a:rPr lang="en-US" dirty="0" smtClean="0"/>
              <a:t> 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www.arthistoryarchive.com/arthistory/impressionism/French-Impressionism.html</a:t>
            </a:r>
            <a:r>
              <a:rPr lang="en-US" dirty="0" smtClean="0"/>
              <a:t> </a:t>
            </a:r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www.kwintessential.co.uk/articles/france/french-impressionism/2403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82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50</TotalTime>
  <Words>93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Couture</vt:lpstr>
      <vt:lpstr>Impressionism </vt:lpstr>
      <vt:lpstr>What is impressionism? </vt:lpstr>
      <vt:lpstr>Impact on America </vt:lpstr>
      <vt:lpstr>Bibliography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Impressionism</dc:title>
  <dc:creator>Owner</dc:creator>
  <cp:lastModifiedBy>Owner</cp:lastModifiedBy>
  <cp:revision>4</cp:revision>
  <dcterms:created xsi:type="dcterms:W3CDTF">2012-10-02T00:52:31Z</dcterms:created>
  <dcterms:modified xsi:type="dcterms:W3CDTF">2012-10-02T01:42:35Z</dcterms:modified>
</cp:coreProperties>
</file>